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0" r:id="rId5"/>
    <p:sldId id="278" r:id="rId6"/>
    <p:sldId id="259" r:id="rId7"/>
    <p:sldId id="258" r:id="rId8"/>
    <p:sldId id="262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63" r:id="rId22"/>
    <p:sldId id="264" r:id="rId23"/>
    <p:sldId id="265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3" r:id="rId48"/>
    <p:sldId id="302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2147476517" r:id="rId58"/>
    <p:sldId id="2147476518" r:id="rId59"/>
    <p:sldId id="2147476519" r:id="rId60"/>
    <p:sldId id="2147476520" r:id="rId61"/>
    <p:sldId id="2147476521" r:id="rId62"/>
    <p:sldId id="2147476522" r:id="rId63"/>
    <p:sldId id="2147476523" r:id="rId64"/>
    <p:sldId id="2147476524" r:id="rId65"/>
    <p:sldId id="2147476525" r:id="rId66"/>
    <p:sldId id="2147476526" r:id="rId67"/>
    <p:sldId id="2147476527" r:id="rId68"/>
    <p:sldId id="2147476528" r:id="rId69"/>
    <p:sldId id="2147476529" r:id="rId70"/>
    <p:sldId id="2147476530" r:id="rId71"/>
    <p:sldId id="2147476531" r:id="rId72"/>
    <p:sldId id="2147476532" r:id="rId73"/>
    <p:sldId id="2147476533" r:id="rId74"/>
    <p:sldId id="312" r:id="rId75"/>
    <p:sldId id="313" r:id="rId76"/>
    <p:sldId id="314" r:id="rId77"/>
    <p:sldId id="315" r:id="rId78"/>
    <p:sldId id="2147476534" r:id="rId79"/>
    <p:sldId id="2147476535" r:id="rId8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B1233"/>
    <a:srgbClr val="3D3D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57" d="100"/>
          <a:sy n="57" d="100"/>
        </p:scale>
        <p:origin x="108" y="11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tableStyles" Target="tableStyle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2A8CDE-3B6A-E225-01AF-4A1AED1B69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A901EC-B9CB-BAC4-25C3-703D234CC8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298B8F-3278-8C8A-520B-478FA2C893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BFCA9-7C47-4F18-B1ED-2B3079F3E928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00D3CC-C85B-0AE7-3A80-16119D4A1E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61C3A4-DD3A-8600-AB9C-74FEDEF5E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6F412-1442-4522-A432-5036037A0C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6432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93B9F4-6E27-D6EC-08B0-C7631F5ED4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EF770BE-7D14-6184-C8B8-06277CBB5B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5C0A4C-E9F3-9ABC-B4A2-4C7746ADE7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BFCA9-7C47-4F18-B1ED-2B3079F3E928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AFA14F-1ABE-F4B9-BDA7-068EFA9769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5E5A47-5B45-8AC5-1917-A7E9FBB75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6F412-1442-4522-A432-5036037A0C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4924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DAE2BED-8F9B-1D17-B3E3-62C73E83BD1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65FE98-B8A0-02AB-061A-E62C702166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556D94-5557-8B28-6AF2-80AF344E8A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BFCA9-7C47-4F18-B1ED-2B3079F3E928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EE64B0-6A39-4D42-8D10-608E335B3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4853D4-42C3-6105-A49F-9FE97A80C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6F412-1442-4522-A432-5036037A0C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5302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C1B248-21E7-EA0A-4BFC-B01445FAF9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27664B-FFD9-85DC-FE22-FFFEECDC27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1FEAC0-501E-21B9-621E-5FDA2E9823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BFCA9-7C47-4F18-B1ED-2B3079F3E928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89DE28-0092-8CD4-94A0-79DA0BE18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829C89-7588-441A-3EC4-36052F472B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6F412-1442-4522-A432-5036037A0C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2607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4044B7-D3E7-8D7D-5313-95AA2F8DF5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895930-1F29-D835-BC4C-A45540473B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2C2A3D-5EC0-BE37-F62A-389E758B77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BFCA9-7C47-4F18-B1ED-2B3079F3E928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BC67B0-D115-5907-E236-9224272F9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ABDC17-EC8B-1ACC-62CA-AE3BF1719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6F412-1442-4522-A432-5036037A0C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4235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3832CB-3545-BABF-0907-9BAE0374C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76B747-1C62-9BF9-3588-FF69948DCE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3F7BB0-626E-E3A5-A16F-EF32215288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4FA357-23F2-8F12-ED51-870BE84F2C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BFCA9-7C47-4F18-B1ED-2B3079F3E928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311DF7-0DD4-0A3C-2E2A-6C09662049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96560E-5271-78B4-F6F5-B751D0008C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6F412-1442-4522-A432-5036037A0C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4317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4B595A-D2B1-CEF4-CDC7-9D2E3E38D9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7316F9-7550-1A06-98C5-00C588B4FC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8FC902-80BD-B61E-2745-320735563F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AE66F6B-B461-1FEA-28D5-632765FBD5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C2DD7CD-28EB-3E37-D731-10248DB398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2B03B9-99C9-1825-958A-11E8764B99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BFCA9-7C47-4F18-B1ED-2B3079F3E928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122B497-1BA0-2B77-0D5C-AECF5B09DA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713472A-8615-3ACF-08AD-927063ED0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6F412-1442-4522-A432-5036037A0C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0727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E69EE-F66C-32D1-CFE8-71DC97FABF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978DE42-BB38-4027-5DA5-0BFF8D33DB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BFCA9-7C47-4F18-B1ED-2B3079F3E928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87C873-EF40-5B76-C644-EDF0260A49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50F2C5-69AA-CB64-C69B-C5CDBAA90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6F412-1442-4522-A432-5036037A0C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9383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AE6C54-454E-2C9D-FBEE-4EDFD3300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BFCA9-7C47-4F18-B1ED-2B3079F3E928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80F6320-4D62-25D9-074B-BB65FF4FB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9F1416-CEBA-27DC-FE8F-83DCCBA9FE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6F412-1442-4522-A432-5036037A0C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797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B5C583-6E8E-9245-DAE2-63E526FCBD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D4B0BC-0871-3108-DA0B-87D97D8A25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6E58A2-90F3-2BFB-DAE9-4C358A1272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19821F-CB63-7FA1-8D54-774B4F8BD7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BFCA9-7C47-4F18-B1ED-2B3079F3E928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5405D3-E701-7599-142F-D8BB89A658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4B8214-3013-1A3B-29D9-0A39293B4D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6F412-1442-4522-A432-5036037A0C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443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6DDC27-D2C1-CB64-217B-9B0A4FB60F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6FCD061-B598-320C-6306-78D07C10DE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C8D094-8948-1E54-DF94-809C53D839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173D71-1FDB-FDCB-BD46-D8E6E8048F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BFCA9-7C47-4F18-B1ED-2B3079F3E928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9DCBD5-35FB-39DC-6F85-EF6AEB4643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814AF7-4961-6539-53FC-770E89952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6F412-1442-4522-A432-5036037A0C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2690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12BD3F2-586E-64DA-888D-15F1878570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F628CC-2BC4-EC85-E559-984EE1B1DF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5A06F0-5084-63AE-8E04-07800FF6AFA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6BFCA9-7C47-4F18-B1ED-2B3079F3E928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15783-C5D4-DC56-D238-7952141BDC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54B65C-C8AF-1E4D-74FC-F2FCA7D7D0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36F412-1442-4522-A432-5036037A0C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632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G"/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G"/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G"/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G"/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60FB4E9C-B328-28D1-7023-E274379988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9469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B877E9-7D47-3E7E-5585-76FEAB8090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F518160-3D95-A754-9109-B3292B37B8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3919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F5A873-0CC0-C8C3-8490-0B92FC77A7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789AF63-566A-026E-0B61-D81FDB6EE3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8189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CE9854-2D98-532C-B4BC-74E625279E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1BC8A8E-EF7E-134F-ABBC-90727FCFE2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0405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F65A86-5BAB-08FF-E467-AA5CF5C961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FFF806D-33D8-7C38-E3EF-7490BDEEAF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8454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3BCEA9-6853-17BF-FC15-022F68BD1C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F3A1370-F231-6CD5-9181-CD12027B88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2321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DF98A3-059E-36FD-CE11-E5B6BBEA53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924ABFC-B394-3DAC-95E6-E576ECAD8B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5980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6D77EF-33F9-E934-880E-FE03AA35D9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6E01275-6445-F8D4-D9F3-4E631DE454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5619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97FF77-8A68-D0EB-ECE0-289A8C0E45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31218ED-70A4-674E-1407-9745EA98BE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8403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C5DF3B-BA30-B236-9AF9-3F20965997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306CF72-F3D0-8C91-35A1-8C7109284A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1562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94051E-FD51-B219-326F-66DBE1C8D8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3FFCF09-9C7B-18A6-96FE-B935627F3A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3621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FFDD1E-413F-C7E4-7ED1-089FC972BA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7A551FA-D511-CC7E-CC68-083166DFD7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2513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C4F19E-1914-F8EC-098D-928A40763D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1CAB738-3CE9-E52B-E95D-74ECA8A8B1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5577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AC468C-6D52-4784-BD16-2BE3090B8F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70B2683-9A79-565C-6B03-8427E1B6E7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7962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D7E62C-5A8A-4759-C410-5187BA3B2D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F388C91-63FE-B3C1-6FBA-8C0193CABE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8369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C65579-6B60-AABB-DE82-1C3C4A14DE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EE51194-22A4-662F-CDA7-1622877DFB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332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69B312-9D2C-A3C4-51E3-EDF749AC6C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8563D12-8460-6FCF-5F52-CD5718FDC9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2530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07704E-C32B-8F35-B610-40B32FA8B5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A2873E7-EC3A-626E-23C8-17B72B2E84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9246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4914F7-CDF5-F159-6FF3-2C7267B0ED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4ABD942-8203-EA53-084A-0914606F52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1265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EE7D1D-B766-2CA1-DE5E-E5E2200160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EEE381D-ACB4-1C8B-6CB3-5A06942000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4533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388B9E-7CB3-A83A-021E-ABAEE9B73B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31489B2-2EBB-1A28-A65E-9B1B67E90B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33629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750C70-4F94-A90D-9966-49EA320439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B867B65-CA41-B6D0-34F9-AC60525D70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9395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8A42E3-646C-5FB3-10E6-C1B639185D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62591EF-25B7-B649-5489-ABC27E411B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91552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35A08C-98AA-DBF9-9192-C7DA8870FD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EE7A9EA-DC60-A85E-8D23-818A474DCD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97849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6CD1FF-31E1-882D-814F-2351B2B60D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E64AB91-823E-5876-60EA-787B664761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41000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6EFC49-D75B-269F-002C-FDC63798E8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EF348C8-EAF6-4845-8D5C-8F1CE27C49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47376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51C9B1-1662-E042-02BD-3AA0B7D41A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1F2B23E-785B-62C8-8581-FEF320AE7B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49220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B8FF57-A9C5-6070-E82B-701719CCB3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96E1EFF-11AE-5B12-6B00-07C3342D09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3638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0F6DA7-D783-4CE4-E0F7-48467A99ED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07E113D-3103-45A4-B742-3B08ACD600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23831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7ADAF9-C85A-F197-D8E1-62BA2BD954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6F77CDD-710E-5548-34C9-73A1489A02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43376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0FB131-19B3-FFB8-D445-C4B38B18C1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C4A5E6D-69FB-9642-4B3E-7B1E5207B7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94227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8D580A-E081-9C79-CB85-69D0B84177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6DE1BE8-2E8E-A0C6-147A-55E2EB2E95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16699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C842D0-244F-74D0-2AE1-BC493C9959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993B600-F8AE-657E-4D65-D9D9948C43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0180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E3B16A-E9ED-9A39-8B8F-E0B7A295D3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D514BCB-AFB1-26F9-8B08-696D29EEDA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45623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187D47-B1FC-E5D6-188B-D20AD01064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DD36525-4126-B107-464D-AA8FFC0912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23543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37E003-06FD-17E8-B7E6-15974450C1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A0DA0D0-9644-A688-7EC0-D80A288A36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63178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A60115-D2C3-BFE5-66BF-9B5C85A11C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55B3748-C88B-BF54-BF7A-2F4E6A7B02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04698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C2F13E-B404-AC7C-E0A3-6E27672F18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F9A9C1F-96F7-13D0-1710-B310D83D8F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65247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EB193D-E172-8B61-5D80-C97CE5BC94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98236A7-877B-EE8C-CAA6-F17E3EDE03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31169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2DB92B-C3C7-C3B2-1187-C92DAFB6A1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752BE2A-12E3-9B3E-E390-8361D02206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52900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1FBE82-9EA7-A2E5-9082-4780C88E22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19FB366-2FBF-27DC-E21E-3C31161C5A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40209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A95547-B036-E159-E0B9-F18AA307FE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9003389-B1ED-512E-9F81-47A44C8ADE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08983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1878C9-786E-D475-70CA-7F1C120151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81519C3-DCAC-341A-8CA7-1E2877C3D4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81862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738325-C930-8E7A-70E1-6E63C7C8EE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1FAC4F8-F097-9107-2F29-3B0B9BCCB7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1353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1F17C0-FEDD-BD9F-30A6-DDCD8B9DA6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A3E4EBD-4114-B369-8EA0-D6962DE261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28952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31DFB6-FEBC-2227-200C-7B63F8BEBC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5E4DC33-31EC-3E05-C0E9-C12CD12EDE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63478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FF334F-E1E1-0CE2-AD95-24ADFBDDF0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80C7105-AF8E-74F4-869F-F2850352C1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14287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1BAEB5-0FE7-9A3A-90FB-7EABA069AC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835AA67-CC9C-6586-4CF8-7ABF9CEF02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60598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DA43AB-9C76-863A-6ABE-1A75129585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E7D68C8-29C7-C880-38EE-C85579BA9B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5195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93DDF4-993D-3FB6-F5F2-D6FB594A64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85F9D9B-6C4D-26FD-EA86-2BEFF438B5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78068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ECD964-DA1B-763C-A816-7CA71318A8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CCBF056-7E39-FFD3-CE1B-8D68C78AD6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93433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E7F550-D161-7B6A-B20F-16903C1545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D5D37E4-6977-08D0-F1E5-ED2E1E0DDA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20236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8A9BF8-A731-E1EF-56ED-AEF35A3052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FC78A05-572D-1421-08F3-C5C14C87A4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21088C9-8F45-E0E9-3804-598E5578508E}"/>
              </a:ext>
            </a:extLst>
          </p:cNvPr>
          <p:cNvSpPr/>
          <p:nvPr/>
        </p:nvSpPr>
        <p:spPr>
          <a:xfrm>
            <a:off x="6539345" y="942109"/>
            <a:ext cx="4996873" cy="3528291"/>
          </a:xfrm>
          <a:prstGeom prst="rect">
            <a:avLst/>
          </a:prstGeom>
          <a:solidFill>
            <a:srgbClr val="3D3D3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Google Shape;232;p15">
            <a:extLst>
              <a:ext uri="{FF2B5EF4-FFF2-40B4-BE49-F238E27FC236}">
                <a16:creationId xmlns:a16="http://schemas.microsoft.com/office/drawing/2014/main" id="{95B362B3-1661-0606-2971-02887EA00D81}"/>
              </a:ext>
            </a:extLst>
          </p:cNvPr>
          <p:cNvSpPr txBox="1"/>
          <p:nvPr/>
        </p:nvSpPr>
        <p:spPr>
          <a:xfrm>
            <a:off x="6899564" y="1746980"/>
            <a:ext cx="4636654" cy="1799784"/>
          </a:xfrm>
          <a:prstGeom prst="rect">
            <a:avLst/>
          </a:prstGeom>
        </p:spPr>
        <p:txBody>
          <a:bodyPr spcFirstLastPara="1" vert="horz" lIns="91440" tIns="45720" rIns="91440" bIns="45720" rtlCol="0" anchor="b" anchorCtr="0">
            <a:normAutofit/>
          </a:bodyPr>
          <a:lstStyle/>
          <a:p>
            <a:pPr marL="0" marR="0" lvl="0" indent="0"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SzPts val="4799"/>
            </a:pPr>
            <a:r>
              <a:rPr lang="en-US" sz="3200" cap="all" dirty="0">
                <a:solidFill>
                  <a:schemeClr val="bg1"/>
                </a:solidFill>
                <a:latin typeface="+mj-lt"/>
                <a:ea typeface="+mj-ea"/>
                <a:cs typeface="+mj-cs"/>
                <a:sym typeface="Barlow"/>
              </a:rPr>
              <a:t>7.</a:t>
            </a:r>
            <a:r>
              <a:rPr lang="en-US" sz="3200" i="0" u="none" strike="noStrike" cap="all" dirty="0">
                <a:solidFill>
                  <a:schemeClr val="bg1"/>
                </a:solidFill>
                <a:latin typeface="+mj-lt"/>
                <a:ea typeface="+mj-ea"/>
                <a:cs typeface="+mj-cs"/>
                <a:sym typeface="Barlow"/>
              </a:rPr>
              <a:t> </a:t>
            </a:r>
            <a:r>
              <a:rPr lang="en-US" sz="3200" i="0" u="none" strike="noStrike" cap="all" dirty="0" err="1">
                <a:solidFill>
                  <a:srgbClr val="FFFFFF"/>
                </a:solidFill>
                <a:latin typeface="+mj-lt"/>
                <a:ea typeface="+mj-ea"/>
                <a:cs typeface="+mj-cs"/>
                <a:sym typeface="Barlow"/>
              </a:rPr>
              <a:t>Penggunaan</a:t>
            </a:r>
            <a:r>
              <a:rPr lang="en-US" sz="3200" i="0" u="none" strike="noStrike" cap="all" dirty="0">
                <a:solidFill>
                  <a:srgbClr val="FFFFFF"/>
                </a:solidFill>
                <a:latin typeface="+mj-lt"/>
                <a:ea typeface="+mj-ea"/>
                <a:cs typeface="+mj-cs"/>
                <a:sym typeface="Barlow"/>
              </a:rPr>
              <a:t> </a:t>
            </a:r>
            <a:r>
              <a:rPr lang="en-US" sz="3200" i="0" u="none" strike="noStrike" cap="all" dirty="0" err="1">
                <a:solidFill>
                  <a:srgbClr val="FFFFFF"/>
                </a:solidFill>
                <a:latin typeface="+mj-lt"/>
                <a:ea typeface="+mj-ea"/>
                <a:cs typeface="+mj-cs"/>
                <a:sym typeface="Barlow"/>
              </a:rPr>
              <a:t>Aplikasi</a:t>
            </a:r>
            <a:r>
              <a:rPr lang="en-US" sz="3200" i="0" u="none" strike="noStrike" cap="all" dirty="0">
                <a:solidFill>
                  <a:srgbClr val="FFFFFF"/>
                </a:solidFill>
                <a:latin typeface="+mj-lt"/>
                <a:ea typeface="+mj-ea"/>
                <a:cs typeface="+mj-cs"/>
                <a:sym typeface="Barlow"/>
              </a:rPr>
              <a:t> ELSIMIL </a:t>
            </a:r>
            <a:r>
              <a:rPr lang="en-US" sz="3200" i="0" u="none" strike="noStrike" cap="all" dirty="0" err="1">
                <a:solidFill>
                  <a:srgbClr val="FFFFFF"/>
                </a:solidFill>
                <a:latin typeface="+mj-lt"/>
                <a:ea typeface="+mj-ea"/>
                <a:cs typeface="+mj-cs"/>
                <a:sym typeface="Barlow"/>
              </a:rPr>
              <a:t>bagi</a:t>
            </a:r>
            <a:r>
              <a:rPr lang="en-US" sz="3200" i="0" u="none" strike="noStrike" cap="all" dirty="0">
                <a:solidFill>
                  <a:srgbClr val="FFFFFF"/>
                </a:solidFill>
                <a:latin typeface="+mj-lt"/>
                <a:ea typeface="+mj-ea"/>
                <a:cs typeface="+mj-cs"/>
                <a:sym typeface="Barlow"/>
              </a:rPr>
              <a:t> TPK – </a:t>
            </a:r>
          </a:p>
          <a:p>
            <a:pPr marL="0" marR="0" lvl="0" indent="0"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SzPts val="4799"/>
            </a:pPr>
            <a:r>
              <a:rPr lang="en-US" sz="3200" i="0" u="none" strike="noStrike" cap="all" dirty="0" err="1">
                <a:solidFill>
                  <a:srgbClr val="FFFFFF"/>
                </a:solidFill>
                <a:latin typeface="+mj-lt"/>
                <a:ea typeface="+mj-ea"/>
                <a:cs typeface="+mj-cs"/>
                <a:sym typeface="Barlow"/>
              </a:rPr>
              <a:t>Pendampingan</a:t>
            </a:r>
            <a:r>
              <a:rPr lang="en-US" sz="3200" i="0" u="none" strike="noStrike" cap="all" dirty="0">
                <a:solidFill>
                  <a:srgbClr val="FFFFFF"/>
                </a:solidFill>
                <a:latin typeface="+mj-lt"/>
                <a:ea typeface="+mj-ea"/>
                <a:cs typeface="+mj-cs"/>
                <a:sym typeface="Barlow"/>
              </a:rPr>
              <a:t> </a:t>
            </a:r>
            <a:r>
              <a:rPr lang="en-US" sz="3200" cap="all" dirty="0">
                <a:solidFill>
                  <a:srgbClr val="FFFFFF"/>
                </a:solidFill>
                <a:latin typeface="+mj-lt"/>
                <a:ea typeface="+mj-ea"/>
                <a:cs typeface="+mj-cs"/>
                <a:sym typeface="Barlow"/>
              </a:rPr>
              <a:t>BADUTA</a:t>
            </a:r>
            <a:endParaRPr lang="en-US" sz="3200" i="0" u="none" strike="noStrike" cap="all" dirty="0">
              <a:solidFill>
                <a:srgbClr val="FFFFFF"/>
              </a:solidFill>
              <a:latin typeface="+mj-lt"/>
              <a:ea typeface="+mj-ea"/>
              <a:cs typeface="+mj-cs"/>
              <a:sym typeface="Barlow"/>
            </a:endParaRPr>
          </a:p>
        </p:txBody>
      </p:sp>
    </p:spTree>
    <p:extLst>
      <p:ext uri="{BB962C8B-B14F-4D97-AF65-F5344CB8AC3E}">
        <p14:creationId xmlns:p14="http://schemas.microsoft.com/office/powerpoint/2010/main" val="419764087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B897C03-633C-BDC6-1225-D6F9452D74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88901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9515AE8-9BEE-47A5-09C7-ADD1AC1A3A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5781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DBA24F-D7FB-CB0E-0319-FA1697181E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7DFA66A-801C-28C6-2E2A-E9DFBFB1A0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CE8A110-D2A1-F107-9803-170516C2C6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59324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6364EDC-3A46-57E3-0933-ADD53D7173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67185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FCB00EE-0993-BBB7-AD39-EC1DF8B38C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94955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0A2BCCB-4809-4B4F-A6D0-4632C774C1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20728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4F48947-F3CA-1356-69F9-3F9EE5A545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62171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F3F2357-AA59-CCDF-94B6-EC57266BB9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22217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68A8D26-C1E1-B6B4-9CF3-DF56A88A58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74632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A16AF9CC-E3D7-7FD1-850E-C18D0AB287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708523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4119D78-5749-BD2F-B4F5-B556FCCB91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849021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6849A68-A954-50DB-A312-70DC5F5636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044646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828B749-30A4-694B-ECFD-5DF855834F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2178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69E3E4-1A82-B2C7-6A9B-A469CEA9DC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EC20121-28E0-8EE6-4885-38AC1E8182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692675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75D2401-B98C-CE91-D9ED-B31CAE19C7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47343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C1E3A6D-051A-7EFD-2FF3-5058843D3B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068679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B293186-176D-333E-A0F5-F0038FCE42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48829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B8AD4FF-B452-35F1-8D37-544890BEA5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139384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C142FB-2C01-0B59-576A-3453405B6C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3CA3574-7AA9-CE36-F9BD-ED4B6F09EE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374556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11EAE0-9947-CE0E-86A9-0B2C39FF37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56181EA-B41F-939F-5136-EF6D5DBA98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330337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3847DF-28E8-22A6-2A38-73CCFA8AEF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098A08A-B18E-8893-AD51-526A3DE13E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641749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F4D410-3439-E7A8-ADAA-D341579064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E2FF764-3080-D936-BB92-E5249E8D47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611098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31B87B-4695-4E78-FA7B-106B87F025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B2BF7BE-E211-AFD8-9614-D0C37CE56A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099395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8117CE-2FBD-DF5A-8034-BF9B3D1C4B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237E193-61C2-0F7A-7E7C-2EFA774B0D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3281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2BEA82-1B77-FF2A-7B39-209C90C670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2D5B348-9700-89E1-A256-47DA748ED9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5688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31CD6D-7593-DBF6-9F69-EEBCBA9E72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314BD9B-ECB4-0840-5E94-3B4A3333DB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8216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10</Words>
  <Application>Microsoft Office PowerPoint</Application>
  <PresentationFormat>Widescreen</PresentationFormat>
  <Paragraphs>2</Paragraphs>
  <Slides>79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79</vt:i4>
      </vt:variant>
    </vt:vector>
  </HeadingPairs>
  <TitlesOfParts>
    <vt:vector size="8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irfan.cyou</dc:creator>
  <cp:lastModifiedBy>Irfan BKKBN</cp:lastModifiedBy>
  <cp:revision>9</cp:revision>
  <dcterms:created xsi:type="dcterms:W3CDTF">2024-11-26T02:32:04Z</dcterms:created>
  <dcterms:modified xsi:type="dcterms:W3CDTF">2025-04-15T03:11:23Z</dcterms:modified>
</cp:coreProperties>
</file>