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78" r:id="rId6"/>
    <p:sldId id="259" r:id="rId7"/>
    <p:sldId id="258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3" r:id="rId22"/>
    <p:sldId id="264" r:id="rId23"/>
    <p:sldId id="26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2147476516" r:id="rId65"/>
    <p:sldId id="31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8CDE-3B6A-E225-01AF-4A1AED1B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901EC-B9CB-BAC4-25C3-703D234CC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98B8F-3278-8C8A-520B-478FA2C8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D3CC-C85B-0AE7-3A80-16119D4A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C3A4-DD3A-8600-AB9C-74FEDEF5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9F4-6E27-D6EC-08B0-C7631F5E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770BE-7D14-6184-C8B8-06277CBB5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0A4C-E9F3-9ABC-B4A2-4C7746A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FA14F-1ABE-F4B9-BDA7-068EFA97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5A47-5B45-8AC5-1917-A7E9FBB7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E2BED-8F9B-1D17-B3E3-62C73E83B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5FE98-B8A0-02AB-061A-E62C7021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56D94-5557-8B28-6AF2-80AF344E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64B0-6A39-4D42-8D10-608E335B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53D4-42C3-6105-A49F-9FE97A80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B248-21E7-EA0A-4BFC-B01445F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7664B-FFD9-85DC-FE22-FFFEECDC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EAC0-501E-21B9-621E-5FDA2E98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DE28-0092-8CD4-94A0-79DA0BE1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29C89-7588-441A-3EC4-36052F4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44B7-D3E7-8D7D-5313-95AA2F8D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5930-1F29-D835-BC4C-A4554047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C2A3D-5EC0-BE37-F62A-389E758B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67B0-D115-5907-E236-9224272F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DC17-EC8B-1ACC-62CA-AE3BF171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32CB-3545-BABF-0907-9BAE0374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6B747-1C62-9BF9-3588-FF69948DC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7BB0-626E-E3A5-A16F-EF322152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A357-23F2-8F12-ED51-870BE84F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11DF7-0DD4-0A3C-2E2A-6C096620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6560E-5271-78B4-F6F5-B751D000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595A-D2B1-CEF4-CDC7-9D2E3E38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316F9-7550-1A06-98C5-00C588B4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FC902-80BD-B61E-2745-320735563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66F6B-B461-1FEA-28D5-632765FBD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DD7CD-28EB-3E37-D731-10248DB39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B03B9-99C9-1825-958A-11E8764B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2B497-1BA0-2B77-0D5C-AECF5B09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3472A-8615-3ACF-08AD-927063ED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69EE-F66C-32D1-CFE8-71DC97FA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8DE42-BB38-4027-5DA5-0BFF8D33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7C873-EF40-5B76-C644-EDF0260A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0F2C5-69AA-CB64-C69B-C5CDBAA9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E6C54-454E-2C9D-FBEE-4EDFD330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F6320-4D62-25D9-074B-BB65FF4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F1416-CEBA-27DC-FE8F-83DCCBA9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C583-6E8E-9245-DAE2-63E526FC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B0BC-0871-3108-DA0B-87D97D8A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58A2-90F3-2BFB-DAE9-4C358A12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9821F-CB63-7FA1-8D54-774B4F8B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405D3-E701-7599-142F-D8BB89A6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B8214-3013-1A3B-29D9-0A39293B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DC27-D2C1-CB64-217B-9B0A4FB6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CD061-B598-320C-6306-78D07C10D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8D094-8948-1E54-DF94-809C53D8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73D71-1FDB-FDCB-BD46-D8E6E804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CBD5-35FB-39DC-6F85-EF6AEB46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4AF7-4961-6539-53FC-770E899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BD3F2-586E-64DA-888D-15F18785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28CC-2BC4-EC85-E559-984EE1B1D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06F0-5084-63AE-8E04-07800FF6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FCA9-7C47-4F18-B1ED-2B3079F3E92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5783-C5D4-DC56-D238-7952141B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65C-C8AF-1E4D-74FC-F2FCA7D7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kkbndiy.id/elsimil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8FCFE-CBF2-858D-F766-28E01454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77E9-7D47-3E7E-5585-76FEAB80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8160-3D95-A754-9109-B3292B37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A873-0CC0-C8C3-8490-0B92FC77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9AF63-566A-026E-0B61-D81FDB6E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9854-2D98-532C-B4BC-74E62527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C8A8E-EF7E-134F-ABBC-90727FCFE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65A86-5BAB-08FF-E467-AA5CF5C9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F806D-33D8-7C38-E3EF-7490BDE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CEA9-6853-17BF-FC15-022F68BD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A1370-F231-6CD5-9181-CD12027B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98A3-059E-36FD-CE11-E5B6BBEA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4ABFC-B394-3DAC-95E6-E576ECAD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9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77EF-33F9-E934-880E-FE03AA35D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1275-6445-F8D4-D9F3-4E631DE4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6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FF77-8A68-D0EB-ECE0-289A8C0E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218ED-70A4-674E-1407-9745EA98B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4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5DF3B-BA30-B236-9AF9-3F2096599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6CF72-F3D0-8C91-35A1-8C710928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4051E-FD51-B219-326F-66DBE1C8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FCF09-9C7B-18A6-96FE-B935627F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FDD1E-413F-C7E4-7ED1-089FC972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51FA-D511-CC7E-CC68-083166DF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F19E-1914-F8EC-098D-928A4076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AB738-3CE9-E52B-E95D-74ECA8A8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468C-6D52-4784-BD16-2BE3090B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B2683-9A79-565C-6B03-8427E1B6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E62C-5A8A-4759-C410-5187BA3B2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88C91-63FE-B3C1-6FBA-8C0193CA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5579-6B60-AABB-DE82-1C3C4A14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51194-22A4-662F-CDA7-1622877D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B312-9D2C-A3C4-51E3-EDF749AC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63D12-8460-6FCF-5F52-CD5718FD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7704E-C32B-8F35-B610-40B32FA8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873E7-EC3A-626E-23C8-17B72B2E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14F7-CDF5-F159-6FF3-2C7267B0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BD942-8203-EA53-084A-0914606F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7D1D-B766-2CA1-DE5E-E5E22001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E381D-ACB4-1C8B-6CB3-5A0694200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5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88B9E-7CB3-A83A-021E-ABAEE9B7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489B2-2EBB-1A28-A65E-9B1B67E90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0C70-4F94-A90D-9966-49EA32043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67B65-CA41-B6D0-34F9-AC60525D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3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42E3-646C-5FB3-10E6-C1B63918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591EF-25B7-B649-5489-ABC27E41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A08C-98AA-DBF9-9192-C7DA8870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7A9EA-DC60-A85E-8D23-818A474D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CD1FF-31E1-882D-814F-2351B2B6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4AB91-823E-5876-60EA-787B6647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FC49-D75B-269F-002C-FDC63798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348C8-EAF6-4845-8D5C-8F1CE27C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C9B1-1662-E042-02BD-3AA0B7D4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2B23E-785B-62C8-8581-FEF320AE7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2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FF57-A9C5-6070-E82B-701719CC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E1EFF-11AE-5B12-6B00-07C3342D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6DA7-D783-4CE4-E0F7-48467A99E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E113D-3103-45A4-B742-3B08ACD6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ADAF9-C85A-F197-D8E1-62BA2BD9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77CDD-710E-5548-34C9-73A1489A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33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B131-19B3-FFB8-D445-C4B38B1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A5E6D-69FB-9642-4B3E-7B1E5207B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2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D580A-E081-9C79-CB85-69D0B841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E1BE8-2E8E-A0C6-147A-55E2EB2E9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6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42D0-244F-74D0-2AE1-BC493C99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3B600-F8AE-657E-4D65-D9D9948C4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B16A-E9ED-9A39-8B8F-E0B7A295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14BCB-AFB1-26F9-8B08-696D29EE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6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87D47-B1FC-E5D6-188B-D20AD010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6525-4126-B107-464D-AA8FFC09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5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7E003-06FD-17E8-B7E6-15974450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DA0D0-9644-A688-7EC0-D80A288A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1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0115-D2C3-BFE5-66BF-9B5C85A1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B3748-C88B-BF54-BF7A-2F4E6A7B0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6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2F13E-B404-AC7C-E0A3-6E27672F1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A9C1F-96F7-13D0-1710-B310D83D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2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B193D-E172-8B61-5D80-C97CE5BC9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236A7-877B-EE8C-CAA6-F17E3EDE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B92B-C3C7-C3B2-1187-C92DAFB6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2BE2A-12E3-9B3E-E390-8361D022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29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BE82-9EA7-A2E5-9082-4780C88E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FB366-2FBF-27DC-E21E-3C31161C5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5547-B036-E159-E0B9-F18AA307F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03389-B1ED-512E-9F81-47A44C8A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9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78C9-786E-D475-70CA-7F1C1201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519C3-DCAC-341A-8CA7-1E2877C3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8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38325-C930-8E7A-70E1-6E63C7C8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AC4F8-F097-9107-2F29-3B0B9BCC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17C0-FEDD-BD9F-30A6-DDCD8B9D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E4EBD-4114-B369-8EA0-D6962DE2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9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1DFB6-FEBC-2227-200C-7B63F8BE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4DC33-31EC-3E05-C0E9-C12CD12E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4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334F-E1E1-0CE2-AD95-24ADFBDD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C7105-AF8E-74F4-869F-F2850352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2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AEB5-0FE7-9A3A-90FB-7EABA069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5AA67-CC9C-6586-4CF8-7ABF9CEF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5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43AB-9C76-863A-6ABE-1A751295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D68C8-29C7-C880-38EE-C85579BA9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3DDF4-993D-3FB6-F5F2-D6FB594A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F9D9B-6C4D-26FD-EA86-2BEFF438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0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CD964-DA1B-763C-A816-7CA71318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BF056-7E39-FFD3-CE1B-8D68C78A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4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7F550-D161-7B6A-B20F-16903C154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D37E4-6977-08D0-F1E5-ED2E1E0DD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02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142FB-2C01-0B59-576A-3453405B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574-7AA9-CE36-F9BD-ED4B6F09E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EAE0-9947-CE0E-86A9-0B2C39FF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181EA-B41F-939F-5136-EF6D5DBA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0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47DF-28E8-22A6-2A38-73CCFA8A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8A08A-B18E-8893-AD51-526A3DE1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A24F-D7FB-CB0E-0319-FA169718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FA66A-801C-28C6-2E2A-E9DFBFB1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A110-D2A1-F107-9803-170516C2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3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D410-3439-E7A8-ADAA-D3415790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FF764-3080-D936-BB92-E5249E8D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1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D0E1-7348-F6A8-9C8C-17ED5B8D0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A32AA-72DA-1A6E-706A-B2C6467C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4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53A9A-7F1C-609D-FE4E-5EF665878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B4390-7A0F-D89F-0799-A2CB2A0D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6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063E4-190B-11F6-F282-8F2F2976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645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F5777154-2F2D-290B-86D7-FFE989479E2A}"/>
              </a:ext>
            </a:extLst>
          </p:cNvPr>
          <p:cNvSpPr txBox="1"/>
          <p:nvPr/>
        </p:nvSpPr>
        <p:spPr>
          <a:xfrm>
            <a:off x="0" y="1437967"/>
            <a:ext cx="1217458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56" normalizeH="0" baseline="0" noProof="0" dirty="0">
                <a:ln>
                  <a:noFill/>
                </a:ln>
                <a:solidFill>
                  <a:srgbClr val="D54773">
                    <a:lumMod val="50000"/>
                  </a:srgbClr>
                </a:solidFill>
                <a:effectLst/>
                <a:uLnTx/>
                <a:uFillTx/>
                <a:latin typeface="Barlow" panose="00000500000000000000" pitchFamily="2" charset="0"/>
                <a:cs typeface="Arial"/>
                <a:sym typeface="Arial"/>
              </a:rPr>
              <a:t>HELPDESK APLIKASI ELSIMIL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6CB5B-8801-9B83-D30A-05F3833E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8" y="456776"/>
            <a:ext cx="979374" cy="496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6F42D-732F-9B8E-F12C-540BB50E92AF}"/>
              </a:ext>
            </a:extLst>
          </p:cNvPr>
          <p:cNvSpPr txBox="1"/>
          <p:nvPr/>
        </p:nvSpPr>
        <p:spPr>
          <a:xfrm>
            <a:off x="2456353" y="4718553"/>
            <a:ext cx="785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2866"/>
            <a:r>
              <a:rPr lang="en-ID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https://helpdesk.bkkbndiy.id/elsimil/</a:t>
            </a:r>
            <a:r>
              <a:rPr lang="en-ID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0ABBC-74F1-94FB-B685-1EC58CDC5E30}"/>
              </a:ext>
            </a:extLst>
          </p:cNvPr>
          <p:cNvSpPr txBox="1"/>
          <p:nvPr/>
        </p:nvSpPr>
        <p:spPr>
          <a:xfrm>
            <a:off x="2454911" y="4377814"/>
            <a:ext cx="8837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2866"/>
            <a:r>
              <a:rPr lang="en-ID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Helpdesk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FA466-9EEC-D495-51B2-A1A0D8A27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8" y="4087999"/>
            <a:ext cx="1467603" cy="14676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800399-28D1-6412-2550-D8C13A18F41A}"/>
              </a:ext>
            </a:extLst>
          </p:cNvPr>
          <p:cNvSpPr txBox="1"/>
          <p:nvPr/>
        </p:nvSpPr>
        <p:spPr>
          <a:xfrm>
            <a:off x="2454911" y="3289668"/>
            <a:ext cx="702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2866"/>
            <a:r>
              <a:rPr lang="en-ID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https://bkkbndiy.</a:t>
            </a:r>
            <a:r>
              <a:rPr lang="en-ID" sz="18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id/</a:t>
            </a:r>
            <a:endParaRPr lang="en-ID" sz="1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65B76-4DFD-1B62-D50C-74EFAC43E428}"/>
              </a:ext>
            </a:extLst>
          </p:cNvPr>
          <p:cNvSpPr txBox="1"/>
          <p:nvPr/>
        </p:nvSpPr>
        <p:spPr>
          <a:xfrm>
            <a:off x="2454911" y="2993347"/>
            <a:ext cx="571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2866"/>
            <a:r>
              <a:rPr lang="en-ID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856F3-C7EF-C24D-55A5-0688DBB3BA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12" r="-1"/>
          <a:stretch/>
        </p:blipFill>
        <p:spPr>
          <a:xfrm>
            <a:off x="667968" y="2407939"/>
            <a:ext cx="1467603" cy="15483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56A179-9AD7-DC97-C932-AC905C244A65}"/>
              </a:ext>
            </a:extLst>
          </p:cNvPr>
          <p:cNvSpPr/>
          <p:nvPr/>
        </p:nvSpPr>
        <p:spPr>
          <a:xfrm>
            <a:off x="0" y="6435637"/>
            <a:ext cx="12174582" cy="474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1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45EE2-D863-6235-B7D6-9173A7ED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6E3AD-F88B-BD5D-D4F4-9E88065F4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E3E4-1A82-B2C7-6A9B-A469CEA9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20121-28E0-8EE6-4885-38AC1E81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9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EA82-1B77-FF2A-7B39-209C90C6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5B348-9700-89E1-A256-47DA748E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CD6D-7593-DBF6-9F69-EEBCBA9E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4BD9B-ECB4-0840-5E94-3B4A3333D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Widescreen</PresentationFormat>
  <Paragraphs>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Barlow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irfan.cyou</dc:creator>
  <cp:lastModifiedBy>Irfan BKKBN</cp:lastModifiedBy>
  <cp:revision>2</cp:revision>
  <dcterms:created xsi:type="dcterms:W3CDTF">2024-11-26T02:32:04Z</dcterms:created>
  <dcterms:modified xsi:type="dcterms:W3CDTF">2024-11-26T02:46:45Z</dcterms:modified>
</cp:coreProperties>
</file>